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1.xml" ContentType="application/vnd.openxmlformats-officedocument.theme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2" r:id="rId3"/>
    <p:sldId id="261" r:id="rId4"/>
    <p:sldId id="263" r:id="rId5"/>
    <p:sldId id="264" r:id="rId6"/>
    <p:sldId id="265" r:id="rId7"/>
    <p:sldId id="266" r:id="rId8"/>
    <p:sldId id="258" r:id="rId9"/>
    <p:sldId id="259" r:id="rId10"/>
    <p:sldId id="260" r:id="rId11"/>
    <p:sldId id="267" r:id="rId12"/>
    <p:sldId id="268" r:id="rId13"/>
    <p:sldId id="269" r:id="rId14"/>
    <p:sldId id="270" r:id="rId15"/>
    <p:sldId id="271" r:id="rId16"/>
    <p:sldId id="272" r:id="rId17"/>
    <p:sldId id="274" r:id="rId18"/>
    <p:sldId id="273" r:id="rId19"/>
    <p:sldId id="275" r:id="rId20"/>
    <p:sldId id="276" r:id="rId21"/>
    <p:sldId id="277" r:id="rId22"/>
    <p:sldId id="278" r:id="rId23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63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ustomXml" Target="../customXml/item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customXml" Target="../customXml/item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Relationship Id="rId30" Type="http://schemas.openxmlformats.org/officeDocument/2006/relationships/customXml" Target="../customXml/item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4EAEFA3-DC19-4432-B4A6-3C3B8416EF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0C08AA97-5710-4BC8-9703-29172A395E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83A4C2A-F431-4D9F-A873-0D5AACA8B7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65A98E-FC57-47DF-8071-FB6004024996}" type="datetimeFigureOut">
              <a:rPr kumimoji="1" lang="ja-JP" altLang="en-US" smtClean="0"/>
              <a:t>2020/8/31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E41AF1D-4EE1-442D-88A3-B3616B4C33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F36ECE8-6563-4791-A9BA-B5220434B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D3FFA-2196-40DA-BCA1-C03774A830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634896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599A880-D2E1-48F1-A3AB-ED95D9F12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E2333873-D1AE-41F4-9CAF-5B227A5C9B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B7043AF-614C-4E21-BB93-6757413416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65A98E-FC57-47DF-8071-FB6004024996}" type="datetimeFigureOut">
              <a:rPr kumimoji="1" lang="ja-JP" altLang="en-US" smtClean="0"/>
              <a:t>2020/8/31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0DE3310-2EAC-409A-92EA-EE8BF830EB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39C6E59-82D9-4D8A-92C9-E949BCD9D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D3FFA-2196-40DA-BCA1-C03774A830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284569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C681A110-C7CD-4773-A0AE-F832117AAAE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CDEAC222-30E8-4F5C-B92C-AADC24CC82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05DB0863-73EA-4081-B138-14B9530F35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65A98E-FC57-47DF-8071-FB6004024996}" type="datetimeFigureOut">
              <a:rPr kumimoji="1" lang="ja-JP" altLang="en-US" smtClean="0"/>
              <a:t>2020/8/31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37E6035-2E01-4B9E-9A3A-17CF7C0008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F833FB4-D731-42E9-A7F2-24F06D4C0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D3FFA-2196-40DA-BCA1-C03774A830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826151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407D477-85A4-4518-965B-78EB27BC74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30758A6-F617-4972-8C2D-1CF772518E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34D9B20-0E79-4E20-9361-243F020E54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65A98E-FC57-47DF-8071-FB6004024996}" type="datetimeFigureOut">
              <a:rPr kumimoji="1" lang="ja-JP" altLang="en-US" smtClean="0"/>
              <a:t>2020/8/31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E86D663-5C42-4E85-9973-537D89FB4F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A5BA429-AA22-479F-AC5E-371B4520E4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D3FFA-2196-40DA-BCA1-C03774A830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272980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3A04B24-919F-4381-8C79-A66B8E6EC4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FAAABB61-18B3-4978-9DE5-527A3D10C3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2025018-5B1A-4671-BBB0-0627F7C6A5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65A98E-FC57-47DF-8071-FB6004024996}" type="datetimeFigureOut">
              <a:rPr kumimoji="1" lang="ja-JP" altLang="en-US" smtClean="0"/>
              <a:t>2020/8/31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F041C2B-33E9-404B-B835-EA8ADC3E5B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07EA8E9-09B5-4460-809C-B7289CFA7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D3FFA-2196-40DA-BCA1-C03774A830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379080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F7FDB9F-3F90-4B73-8D2F-91927CB45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4A24437-8953-4B6F-AFE7-A23E3AE576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F0B23EED-2B4E-4328-830A-ABEF81ADE0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6D7FDE92-2697-434C-B7A8-C2D30EA2E7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65A98E-FC57-47DF-8071-FB6004024996}" type="datetimeFigureOut">
              <a:rPr kumimoji="1" lang="ja-JP" altLang="en-US" smtClean="0"/>
              <a:t>2020/8/31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8952E58E-65F7-4CB3-AA02-8C6A0F1107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CB4EFE41-AF28-441C-85DA-5AD0C54EAF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D3FFA-2196-40DA-BCA1-C03774A830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081256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7EE08F8-0BCE-4872-880E-67940F0B26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8F4BC036-E2D6-4539-8099-72C8B142DE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B33AA240-21DF-4730-B6B5-CDDAC962E1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2AF9FA93-E3D5-4CC2-BC03-FCBBBE4D5E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5317C368-1DA9-464B-9FA7-355B8956876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F2C613B7-06DA-432C-A840-6D8CD4A6B1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65A98E-FC57-47DF-8071-FB6004024996}" type="datetimeFigureOut">
              <a:rPr kumimoji="1" lang="ja-JP" altLang="en-US" smtClean="0"/>
              <a:t>2020/8/31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3ECF85B3-74A7-45CF-96F3-F69DFA65F0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D39FB62F-8BF2-410D-BAE6-768F8E349B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D3FFA-2196-40DA-BCA1-C03774A830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850018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93ACEDD-52AF-4A95-9F06-C5ABC0779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6378B2F1-89D0-427A-868E-BE5A630483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65A98E-FC57-47DF-8071-FB6004024996}" type="datetimeFigureOut">
              <a:rPr kumimoji="1" lang="ja-JP" altLang="en-US" smtClean="0"/>
              <a:t>2020/8/31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905D6FCD-5F2D-4D04-9808-15EFECAA77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4A009755-B442-4638-A926-AE837DE271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D3FFA-2196-40DA-BCA1-C03774A830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067684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DA2E5D19-CC05-4D66-84F6-52502DB714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65A98E-FC57-47DF-8071-FB6004024996}" type="datetimeFigureOut">
              <a:rPr kumimoji="1" lang="ja-JP" altLang="en-US" smtClean="0"/>
              <a:t>2020/8/31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1D85F47E-D746-46E7-824F-189EFFDBD5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E244575B-5EC9-438D-881A-1F4963867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D3FFA-2196-40DA-BCA1-C03774A830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879205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5E64924-E507-4C98-B9C2-0E9B3EE657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6DDE701-C8F0-45A5-80C0-6D7606568F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74744392-EBCC-4A0A-A282-364A366C6A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37156383-D056-491B-BA0B-3966432343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65A98E-FC57-47DF-8071-FB6004024996}" type="datetimeFigureOut">
              <a:rPr kumimoji="1" lang="ja-JP" altLang="en-US" smtClean="0"/>
              <a:t>2020/8/31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A5808C3D-CA50-4415-B11E-63AD22B2BE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91F610E7-FB8F-457B-B28F-897469FBA9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D3FFA-2196-40DA-BCA1-C03774A830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395920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54CAC11-635B-4EC9-B3ED-1562B90D67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C0E113F6-F6CE-4759-A164-9C4421CF2DC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78DC921D-4B47-4F41-A082-C35F9AA07D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49F67677-03C9-4083-A6FE-6950AB2B4F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65A98E-FC57-47DF-8071-FB6004024996}" type="datetimeFigureOut">
              <a:rPr kumimoji="1" lang="ja-JP" altLang="en-US" smtClean="0"/>
              <a:t>2020/8/31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763C6A6E-4F2B-49DC-ACE1-A8BDED6836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76476402-EE42-4E56-B6AA-804A20F332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D3FFA-2196-40DA-BCA1-C03774A830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765635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8697DF22-0536-4AD3-AD79-D35F854796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D9CA4AE8-FBB8-49DC-BD43-88BB255373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E306CC0-298A-42EF-B73B-0AF66B001B1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65A98E-FC57-47DF-8071-FB6004024996}" type="datetimeFigureOut">
              <a:rPr kumimoji="1" lang="ja-JP" altLang="en-US" smtClean="0"/>
              <a:t>2020/8/31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04D2F57-D107-4789-A806-167D4A9E6E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E7C0A7C-7257-44AC-A7B7-7EB7B5442C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CD3FFA-2196-40DA-BCA1-C03774A830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517548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E66D0CD-78B8-447D-860F-DB55BCE7317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ja-JP" altLang="en-US" dirty="0"/>
              <a:t>ゆうプリ</a:t>
            </a:r>
            <a:r>
              <a:rPr kumimoji="1" lang="en-US" altLang="ja-JP" dirty="0"/>
              <a:t>R</a:t>
            </a:r>
            <a:endParaRPr kumimoji="1" lang="ja-JP" altLang="en-US" dirty="0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3AFAB772-B75D-46E9-A5E4-853F6C7EA2B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093233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89D02AB-B01A-4ECC-B9A8-B9C2FDE7BE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0586906" cy="681036"/>
          </a:xfrm>
        </p:spPr>
        <p:txBody>
          <a:bodyPr>
            <a:normAutofit fontScale="90000"/>
          </a:bodyPr>
          <a:lstStyle/>
          <a:p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A651DF1-E2C5-402B-9E91-B38677D21D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56771" y="755009"/>
            <a:ext cx="3523376" cy="6040074"/>
          </a:xfrm>
        </p:spPr>
        <p:txBody>
          <a:bodyPr/>
          <a:lstStyle/>
          <a:p>
            <a:r>
              <a:rPr lang="ja-JP" altLang="en-US" dirty="0"/>
              <a:t>ファイル取り込み→</a:t>
            </a:r>
            <a:r>
              <a:rPr lang="en-US" altLang="ja-JP" dirty="0"/>
              <a:t>【</a:t>
            </a:r>
            <a:r>
              <a:rPr lang="ja-JP" altLang="en-US" dirty="0"/>
              <a:t>取り込みフィルタ選択</a:t>
            </a:r>
            <a:r>
              <a:rPr lang="en-US" altLang="ja-JP" dirty="0"/>
              <a:t>】</a:t>
            </a:r>
            <a:r>
              <a:rPr lang="ja-JP" altLang="en-US" dirty="0"/>
              <a:t>でファイル選択→</a:t>
            </a:r>
            <a:r>
              <a:rPr lang="en-US" altLang="ja-JP" dirty="0"/>
              <a:t>【</a:t>
            </a:r>
            <a:r>
              <a:rPr lang="ja-JP" altLang="en-US" dirty="0"/>
              <a:t>参照</a:t>
            </a:r>
            <a:r>
              <a:rPr lang="en-US" altLang="ja-JP" dirty="0"/>
              <a:t>】</a:t>
            </a:r>
            <a:r>
              <a:rPr lang="ja-JP" altLang="en-US" dirty="0"/>
              <a:t>で出力しておいたファイルを選ぶ→</a:t>
            </a:r>
            <a:r>
              <a:rPr lang="en-US" altLang="ja-JP" dirty="0"/>
              <a:t>【</a:t>
            </a:r>
            <a:r>
              <a:rPr lang="ja-JP" altLang="en-US" dirty="0"/>
              <a:t>取り込み</a:t>
            </a:r>
            <a:r>
              <a:rPr lang="en-US" altLang="ja-JP" dirty="0"/>
              <a:t>】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71192E52-AE45-4F83-8AF6-5361696EE9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107" t="15782" r="23929" b="19183"/>
          <a:stretch/>
        </p:blipFill>
        <p:spPr>
          <a:xfrm>
            <a:off x="905068" y="989045"/>
            <a:ext cx="6335487" cy="4460034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81F3FD6A-4CF8-42A1-9C8F-1E2391429E6E}"/>
              </a:ext>
            </a:extLst>
          </p:cNvPr>
          <p:cNvSpPr/>
          <p:nvPr/>
        </p:nvSpPr>
        <p:spPr>
          <a:xfrm flipV="1">
            <a:off x="1979801" y="2189527"/>
            <a:ext cx="822121" cy="43622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310F2105-B7AA-44F5-BCB2-C8A3488286C5}"/>
              </a:ext>
            </a:extLst>
          </p:cNvPr>
          <p:cNvSpPr/>
          <p:nvPr/>
        </p:nvSpPr>
        <p:spPr>
          <a:xfrm flipV="1">
            <a:off x="2533475" y="4412609"/>
            <a:ext cx="3456264" cy="16778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F10CC466-1F7B-4628-ADDA-8037A3BEB7EE}"/>
              </a:ext>
            </a:extLst>
          </p:cNvPr>
          <p:cNvSpPr/>
          <p:nvPr/>
        </p:nvSpPr>
        <p:spPr>
          <a:xfrm flipV="1">
            <a:off x="4672667" y="4604027"/>
            <a:ext cx="671119" cy="16778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705960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89D02AB-B01A-4ECC-B9A8-B9C2FDE7BE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0586906" cy="681036"/>
          </a:xfrm>
        </p:spPr>
        <p:txBody>
          <a:bodyPr>
            <a:normAutofit fontScale="90000"/>
          </a:bodyPr>
          <a:lstStyle/>
          <a:p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A651DF1-E2C5-402B-9E91-B38677D21D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56771" y="755009"/>
            <a:ext cx="3523376" cy="6040074"/>
          </a:xfrm>
        </p:spPr>
        <p:txBody>
          <a:bodyPr>
            <a:normAutofit/>
          </a:bodyPr>
          <a:lstStyle/>
          <a:p>
            <a:r>
              <a:rPr kumimoji="1" lang="en-US" altLang="ja-JP" sz="2000" dirty="0"/>
              <a:t>【</a:t>
            </a:r>
            <a:r>
              <a:rPr kumimoji="1" lang="ja-JP" altLang="en-US" sz="2000" dirty="0"/>
              <a:t>エラー件数</a:t>
            </a:r>
            <a:r>
              <a:rPr kumimoji="1" lang="en-US" altLang="ja-JP" sz="2000" dirty="0"/>
              <a:t>】</a:t>
            </a:r>
            <a:r>
              <a:rPr kumimoji="1" lang="ja-JP" altLang="en-US" sz="2000" dirty="0"/>
              <a:t>が表示された場合は</a:t>
            </a:r>
            <a:r>
              <a:rPr kumimoji="1" lang="en-US" altLang="ja-JP" sz="2000" dirty="0"/>
              <a:t>【</a:t>
            </a:r>
            <a:r>
              <a:rPr kumimoji="1" lang="ja-JP" altLang="en-US" sz="2000" dirty="0"/>
              <a:t>リストプレビュー</a:t>
            </a:r>
            <a:r>
              <a:rPr kumimoji="1" lang="en-US" altLang="ja-JP" sz="2000" dirty="0"/>
              <a:t>】</a:t>
            </a:r>
            <a:r>
              <a:rPr kumimoji="1" lang="ja-JP" altLang="en-US" sz="2000" dirty="0"/>
              <a:t>でエラー内容確認できます。</a:t>
            </a:r>
            <a:endParaRPr kumimoji="1" lang="en-US" altLang="ja-JP" sz="2000" dirty="0"/>
          </a:p>
          <a:p>
            <a:r>
              <a:rPr lang="ja-JP" altLang="en-US" sz="2000" dirty="0"/>
              <a:t>ちなみにここでは現状必ずエラーになりますので、あとのステップで修正していきます。</a:t>
            </a:r>
            <a:endParaRPr kumimoji="1" lang="en-US" altLang="ja-JP" sz="2000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FDA1B0FC-C96F-46CF-95D4-0E5EE14D83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023" t="31315" r="34771" b="35535"/>
          <a:stretch/>
        </p:blipFill>
        <p:spPr>
          <a:xfrm>
            <a:off x="111853" y="701650"/>
            <a:ext cx="4032308" cy="2489192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E4A215B4-3975-441B-AED4-D28458EA4F6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864" t="7767" r="20850" b="38899"/>
          <a:stretch/>
        </p:blipFill>
        <p:spPr>
          <a:xfrm>
            <a:off x="2539013" y="3137483"/>
            <a:ext cx="6862439" cy="3657600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C56D3FC1-2048-479D-AD3E-B76AB8243041}"/>
              </a:ext>
            </a:extLst>
          </p:cNvPr>
          <p:cNvSpPr/>
          <p:nvPr/>
        </p:nvSpPr>
        <p:spPr>
          <a:xfrm flipV="1">
            <a:off x="2068497" y="2091197"/>
            <a:ext cx="1118586" cy="16976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EB5C2BF2-A610-4FCF-A58C-3338043C2293}"/>
              </a:ext>
            </a:extLst>
          </p:cNvPr>
          <p:cNvSpPr/>
          <p:nvPr/>
        </p:nvSpPr>
        <p:spPr>
          <a:xfrm flipV="1">
            <a:off x="1997477" y="2876365"/>
            <a:ext cx="692458" cy="26111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D1BF16F6-4BCA-4FE2-881D-F75D9C6D4750}"/>
              </a:ext>
            </a:extLst>
          </p:cNvPr>
          <p:cNvSpPr/>
          <p:nvPr/>
        </p:nvSpPr>
        <p:spPr>
          <a:xfrm flipV="1">
            <a:off x="2689934" y="4332303"/>
            <a:ext cx="6391921" cy="38510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367123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89D02AB-B01A-4ECC-B9A8-B9C2FDE7BE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0586906" cy="681036"/>
          </a:xfrm>
        </p:spPr>
        <p:txBody>
          <a:bodyPr>
            <a:normAutofit fontScale="90000"/>
          </a:bodyPr>
          <a:lstStyle/>
          <a:p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A651DF1-E2C5-402B-9E91-B38677D21D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56771" y="755009"/>
            <a:ext cx="3523376" cy="6040074"/>
          </a:xfrm>
        </p:spPr>
        <p:txBody>
          <a:bodyPr>
            <a:normAutofit/>
          </a:bodyPr>
          <a:lstStyle/>
          <a:p>
            <a:r>
              <a:rPr kumimoji="1" lang="ja-JP" altLang="en-US" sz="2000" dirty="0"/>
              <a:t>エラーになっているもの（赤い表示）を修正するので、チェックします。すると青い表示に変わります。</a:t>
            </a:r>
            <a:endParaRPr kumimoji="1" lang="en-US" altLang="ja-JP" sz="2000" dirty="0"/>
          </a:p>
          <a:p>
            <a:r>
              <a:rPr kumimoji="1" lang="en-US" altLang="ja-JP" sz="2000" dirty="0"/>
              <a:t>【</a:t>
            </a:r>
            <a:r>
              <a:rPr kumimoji="1" lang="ja-JP" altLang="en-US" sz="2000" dirty="0"/>
              <a:t>修正</a:t>
            </a:r>
            <a:r>
              <a:rPr kumimoji="1" lang="en-US" altLang="ja-JP" sz="2000" dirty="0"/>
              <a:t>】</a:t>
            </a:r>
            <a:r>
              <a:rPr kumimoji="1" lang="ja-JP" altLang="en-US" sz="2000" dirty="0"/>
              <a:t>クリックします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B322BF60-FD83-4692-848F-FB75732148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811" t="15145" r="23908" b="38511"/>
          <a:stretch/>
        </p:blipFill>
        <p:spPr>
          <a:xfrm>
            <a:off x="111853" y="681038"/>
            <a:ext cx="5791703" cy="2887786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73C934B9-2262-4E77-8D71-C8C4F5D48F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811" t="15016" r="23762" b="37631"/>
          <a:stretch/>
        </p:blipFill>
        <p:spPr>
          <a:xfrm>
            <a:off x="2583401" y="3642796"/>
            <a:ext cx="5973370" cy="3034779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3AD02852-89A4-4E85-9DAF-101CDE1B2873}"/>
              </a:ext>
            </a:extLst>
          </p:cNvPr>
          <p:cNvSpPr/>
          <p:nvPr/>
        </p:nvSpPr>
        <p:spPr>
          <a:xfrm>
            <a:off x="2583402" y="6081204"/>
            <a:ext cx="292963" cy="44937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66C867F5-A733-4B87-9633-128F29177D8D}"/>
              </a:ext>
            </a:extLst>
          </p:cNvPr>
          <p:cNvSpPr/>
          <p:nvPr/>
        </p:nvSpPr>
        <p:spPr>
          <a:xfrm flipV="1">
            <a:off x="111854" y="3080550"/>
            <a:ext cx="5667509" cy="34845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A4AA9CA0-621B-45BD-B042-BE4D73C24C68}"/>
              </a:ext>
            </a:extLst>
          </p:cNvPr>
          <p:cNvSpPr/>
          <p:nvPr/>
        </p:nvSpPr>
        <p:spPr>
          <a:xfrm flipV="1">
            <a:off x="6010183" y="4518732"/>
            <a:ext cx="665826" cy="42612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790884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89D02AB-B01A-4ECC-B9A8-B9C2FDE7BE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0586906" cy="681036"/>
          </a:xfrm>
        </p:spPr>
        <p:txBody>
          <a:bodyPr>
            <a:normAutofit fontScale="90000"/>
          </a:bodyPr>
          <a:lstStyle/>
          <a:p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A651DF1-E2C5-402B-9E91-B38677D21D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56771" y="755009"/>
            <a:ext cx="3523376" cy="6040074"/>
          </a:xfrm>
        </p:spPr>
        <p:txBody>
          <a:bodyPr>
            <a:normAutofit/>
          </a:bodyPr>
          <a:lstStyle/>
          <a:p>
            <a:r>
              <a:rPr kumimoji="1" lang="en-US" altLang="ja-JP" sz="2000" dirty="0"/>
              <a:t>【</a:t>
            </a:r>
            <a:r>
              <a:rPr kumimoji="1" lang="ja-JP" altLang="en-US" sz="2000" dirty="0"/>
              <a:t>送り状種別</a:t>
            </a:r>
            <a:r>
              <a:rPr kumimoji="1" lang="en-US" altLang="ja-JP" sz="2000" dirty="0"/>
              <a:t>】</a:t>
            </a:r>
            <a:r>
              <a:rPr kumimoji="1" lang="ja-JP" altLang="en-US" sz="2000" dirty="0"/>
              <a:t>をゆうパケットタックシール（ユ</a:t>
            </a:r>
            <a:r>
              <a:rPr kumimoji="1" lang="en-US" altLang="ja-JP" sz="2000" dirty="0"/>
              <a:t>00582</a:t>
            </a:r>
            <a:r>
              <a:rPr kumimoji="1" lang="ja-JP" altLang="en-US" sz="2000" dirty="0"/>
              <a:t>）に選択</a:t>
            </a:r>
            <a:endParaRPr kumimoji="1" lang="en-US" altLang="ja-JP" sz="2000" dirty="0"/>
          </a:p>
          <a:p>
            <a:r>
              <a:rPr lang="en-US" altLang="ja-JP" sz="2000" dirty="0"/>
              <a:t>【</a:t>
            </a:r>
            <a:r>
              <a:rPr lang="ja-JP" altLang="en-US" sz="2000" dirty="0"/>
              <a:t>登録</a:t>
            </a:r>
            <a:r>
              <a:rPr lang="en-US" altLang="ja-JP" sz="2000" dirty="0"/>
              <a:t>】</a:t>
            </a:r>
            <a:r>
              <a:rPr lang="ja-JP" altLang="en-US" sz="2000" dirty="0"/>
              <a:t>→</a:t>
            </a:r>
            <a:r>
              <a:rPr lang="en-US" altLang="ja-JP" sz="2000" dirty="0"/>
              <a:t>【OK】</a:t>
            </a:r>
          </a:p>
          <a:p>
            <a:r>
              <a:rPr lang="ja-JP" altLang="en-US" sz="2000" dirty="0"/>
              <a:t>複数枚の場合は</a:t>
            </a:r>
            <a:r>
              <a:rPr lang="en-US" altLang="ja-JP" sz="2000" dirty="0"/>
              <a:t>【</a:t>
            </a:r>
            <a:r>
              <a:rPr lang="ja-JP" altLang="en-US" sz="2000" dirty="0"/>
              <a:t>次へ</a:t>
            </a:r>
            <a:r>
              <a:rPr lang="en-US" altLang="ja-JP" sz="2000" dirty="0"/>
              <a:t>】</a:t>
            </a:r>
            <a:r>
              <a:rPr lang="ja-JP" altLang="en-US" sz="2000" dirty="0"/>
              <a:t>で順に登録していきます</a:t>
            </a:r>
            <a:endParaRPr lang="en-US" altLang="ja-JP" sz="2000" dirty="0"/>
          </a:p>
          <a:p>
            <a:r>
              <a:rPr lang="ja-JP" altLang="en-US" sz="2000" dirty="0"/>
              <a:t>閉じます</a:t>
            </a:r>
            <a:endParaRPr kumimoji="1" lang="ja-JP" altLang="en-US" sz="2000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59E0BBD0-29AF-42A2-BB99-994648C17D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519" t="14757" r="23762" b="19353"/>
          <a:stretch/>
        </p:blipFill>
        <p:spPr>
          <a:xfrm>
            <a:off x="111853" y="755009"/>
            <a:ext cx="6427433" cy="4518734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CE7B33F5-DC17-483E-8700-BB87D584E10D}"/>
              </a:ext>
            </a:extLst>
          </p:cNvPr>
          <p:cNvSpPr/>
          <p:nvPr/>
        </p:nvSpPr>
        <p:spPr>
          <a:xfrm flipV="1">
            <a:off x="4634145" y="2041863"/>
            <a:ext cx="1905141" cy="41725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024C9502-B35D-4B49-AE7A-E4B3A9DCEAA6}"/>
              </a:ext>
            </a:extLst>
          </p:cNvPr>
          <p:cNvSpPr/>
          <p:nvPr/>
        </p:nvSpPr>
        <p:spPr>
          <a:xfrm flipV="1">
            <a:off x="5770486" y="5007327"/>
            <a:ext cx="768800" cy="34038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25B10E48-0917-49CF-A672-19E004EA9A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743" t="43754" r="42476" b="42524"/>
          <a:stretch/>
        </p:blipFill>
        <p:spPr>
          <a:xfrm>
            <a:off x="5939161" y="5486399"/>
            <a:ext cx="1802167" cy="941033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3B8FAF1E-2E5D-4AD6-9078-9A7E3BC1AC1F}"/>
              </a:ext>
            </a:extLst>
          </p:cNvPr>
          <p:cNvSpPr/>
          <p:nvPr/>
        </p:nvSpPr>
        <p:spPr>
          <a:xfrm flipV="1">
            <a:off x="7146524" y="6152224"/>
            <a:ext cx="578528" cy="27520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FAAF81C6-023B-48CF-8A6F-CF8F278BCE8F}"/>
              </a:ext>
            </a:extLst>
          </p:cNvPr>
          <p:cNvSpPr/>
          <p:nvPr/>
        </p:nvSpPr>
        <p:spPr>
          <a:xfrm flipV="1">
            <a:off x="3364638" y="5082863"/>
            <a:ext cx="470516" cy="26485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85122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89D02AB-B01A-4ECC-B9A8-B9C2FDE7BE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0586906" cy="681036"/>
          </a:xfrm>
        </p:spPr>
        <p:txBody>
          <a:bodyPr>
            <a:normAutofit fontScale="90000"/>
          </a:bodyPr>
          <a:lstStyle/>
          <a:p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A651DF1-E2C5-402B-9E91-B38677D21D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56771" y="755009"/>
            <a:ext cx="3523376" cy="6040074"/>
          </a:xfrm>
        </p:spPr>
        <p:txBody>
          <a:bodyPr>
            <a:normAutofit/>
          </a:bodyPr>
          <a:lstStyle/>
          <a:p>
            <a:r>
              <a:rPr kumimoji="1" lang="ja-JP" altLang="en-US" sz="2000" dirty="0"/>
              <a:t>赤かったものが白く表示されるようになれば修正完了です</a:t>
            </a:r>
            <a:endParaRPr kumimoji="1" lang="en-US" altLang="ja-JP" sz="2000" dirty="0"/>
          </a:p>
          <a:p>
            <a:r>
              <a:rPr lang="ja-JP" altLang="en-US" sz="2000" dirty="0"/>
              <a:t>チェックを選択して</a:t>
            </a:r>
            <a:r>
              <a:rPr lang="en-US" altLang="ja-JP" sz="2000" dirty="0"/>
              <a:t>【</a:t>
            </a:r>
            <a:r>
              <a:rPr lang="ja-JP" altLang="en-US" sz="2000" dirty="0"/>
              <a:t>送り状</a:t>
            </a:r>
            <a:r>
              <a:rPr lang="en-US" altLang="ja-JP" sz="2000" dirty="0"/>
              <a:t>】</a:t>
            </a:r>
            <a:r>
              <a:rPr lang="ja-JP" altLang="en-US" sz="2000" dirty="0"/>
              <a:t>をゆうパケットタックシール（ユ</a:t>
            </a:r>
            <a:r>
              <a:rPr lang="en-US" altLang="ja-JP" sz="2000" dirty="0"/>
              <a:t>00582</a:t>
            </a:r>
            <a:r>
              <a:rPr lang="ja-JP" altLang="en-US" sz="2000" dirty="0"/>
              <a:t>）に選択します</a:t>
            </a:r>
            <a:endParaRPr lang="en-US" altLang="ja-JP" sz="2000" dirty="0"/>
          </a:p>
          <a:p>
            <a:r>
              <a:rPr kumimoji="1" lang="en-US" altLang="ja-JP" sz="2000" dirty="0"/>
              <a:t>【</a:t>
            </a:r>
            <a:r>
              <a:rPr kumimoji="1" lang="ja-JP" altLang="en-US" sz="2000" dirty="0"/>
              <a:t>印刷</a:t>
            </a:r>
            <a:r>
              <a:rPr kumimoji="1" lang="en-US" altLang="ja-JP" sz="2000" dirty="0"/>
              <a:t>】</a:t>
            </a:r>
            <a:endParaRPr kumimoji="1" lang="ja-JP" altLang="en-US" sz="2000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3348C79F-A504-4108-BABE-18AAA1750C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884" t="15274" r="23616" b="40583"/>
          <a:stretch/>
        </p:blipFill>
        <p:spPr>
          <a:xfrm>
            <a:off x="0" y="681037"/>
            <a:ext cx="6387405" cy="3020951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98040304-B8CD-4860-BD1D-5E631D2EE26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775" t="19861" r="23835" b="42006"/>
          <a:stretch/>
        </p:blipFill>
        <p:spPr>
          <a:xfrm>
            <a:off x="1877706" y="3945475"/>
            <a:ext cx="6387405" cy="2615124"/>
          </a:xfrm>
          <a:prstGeom prst="rect">
            <a:avLst/>
          </a:prstGeom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B33DCD71-4E5C-4353-BCDA-999B144F59DB}"/>
              </a:ext>
            </a:extLst>
          </p:cNvPr>
          <p:cNvSpPr/>
          <p:nvPr/>
        </p:nvSpPr>
        <p:spPr>
          <a:xfrm flipV="1">
            <a:off x="1" y="3000651"/>
            <a:ext cx="6227684" cy="56817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B7598D2A-7A0D-48C4-841B-7129C8AC4F8A}"/>
              </a:ext>
            </a:extLst>
          </p:cNvPr>
          <p:cNvSpPr/>
          <p:nvPr/>
        </p:nvSpPr>
        <p:spPr>
          <a:xfrm flipV="1">
            <a:off x="1877707" y="4492101"/>
            <a:ext cx="1220600" cy="44388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0DF713CA-60A9-4936-B725-F53EFA541039}"/>
              </a:ext>
            </a:extLst>
          </p:cNvPr>
          <p:cNvSpPr/>
          <p:nvPr/>
        </p:nvSpPr>
        <p:spPr>
          <a:xfrm flipV="1">
            <a:off x="1877706" y="6116715"/>
            <a:ext cx="306202" cy="44388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0C256FBB-D0D8-4795-BA5F-EF553514BC50}"/>
              </a:ext>
            </a:extLst>
          </p:cNvPr>
          <p:cNvSpPr/>
          <p:nvPr/>
        </p:nvSpPr>
        <p:spPr>
          <a:xfrm flipV="1">
            <a:off x="3098307" y="4607511"/>
            <a:ext cx="719091" cy="32847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280395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89D02AB-B01A-4ECC-B9A8-B9C2FDE7BE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0586906" cy="681036"/>
          </a:xfrm>
        </p:spPr>
        <p:txBody>
          <a:bodyPr>
            <a:normAutofit fontScale="90000"/>
          </a:bodyPr>
          <a:lstStyle/>
          <a:p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A651DF1-E2C5-402B-9E91-B38677D21D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56771" y="755009"/>
            <a:ext cx="3523376" cy="6040074"/>
          </a:xfrm>
        </p:spPr>
        <p:txBody>
          <a:bodyPr>
            <a:normAutofit/>
          </a:bodyPr>
          <a:lstStyle/>
          <a:p>
            <a:r>
              <a:rPr kumimoji="1" lang="ja-JP" altLang="en-US" sz="2000" dirty="0"/>
              <a:t>印刷位置を指定する場合は指定してから、</a:t>
            </a:r>
            <a:r>
              <a:rPr kumimoji="1" lang="en-US" altLang="ja-JP" sz="2000" dirty="0"/>
              <a:t>【</a:t>
            </a:r>
            <a:r>
              <a:rPr kumimoji="1" lang="ja-JP" altLang="en-US" sz="2000" dirty="0"/>
              <a:t>印刷</a:t>
            </a:r>
            <a:r>
              <a:rPr kumimoji="1" lang="en-US" altLang="ja-JP" sz="2000" dirty="0"/>
              <a:t>】</a:t>
            </a:r>
          </a:p>
          <a:p>
            <a:r>
              <a:rPr lang="ja-JP" altLang="en-US" sz="2000" dirty="0"/>
              <a:t>送り状印刷完了！</a:t>
            </a:r>
            <a:endParaRPr kumimoji="1" lang="ja-JP" altLang="en-US" sz="2000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FFDE0102-1D64-466A-B6EB-37D660DB22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808" t="15168" r="23486" b="27217"/>
          <a:stretch/>
        </p:blipFill>
        <p:spPr>
          <a:xfrm>
            <a:off x="1182847" y="1627465"/>
            <a:ext cx="6425967" cy="3951216"/>
          </a:xfrm>
          <a:prstGeom prst="rect">
            <a:avLst/>
          </a:prstGeom>
        </p:spPr>
      </p:pic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52283169-D2DF-4DA4-B1DA-A6EEFABCB2CC}"/>
              </a:ext>
            </a:extLst>
          </p:cNvPr>
          <p:cNvSpPr/>
          <p:nvPr/>
        </p:nvSpPr>
        <p:spPr>
          <a:xfrm flipV="1">
            <a:off x="2910980" y="5075338"/>
            <a:ext cx="1065401" cy="23489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EAEF9A72-428F-4B18-8EB5-92B62C28C537}"/>
              </a:ext>
            </a:extLst>
          </p:cNvPr>
          <p:cNvSpPr/>
          <p:nvPr/>
        </p:nvSpPr>
        <p:spPr>
          <a:xfrm flipV="1">
            <a:off x="4714613" y="5075336"/>
            <a:ext cx="645952" cy="23489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246424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89D02AB-B01A-4ECC-B9A8-B9C2FDE7BE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0586906" cy="681036"/>
          </a:xfrm>
        </p:spPr>
        <p:txBody>
          <a:bodyPr>
            <a:normAutofit fontScale="90000"/>
          </a:bodyPr>
          <a:lstStyle/>
          <a:p>
            <a:r>
              <a:rPr kumimoji="1" lang="ja-JP" altLang="en-US" dirty="0"/>
              <a:t>配送番号反映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A651DF1-E2C5-402B-9E91-B38677D21D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56771" y="755009"/>
            <a:ext cx="3523376" cy="6040074"/>
          </a:xfrm>
        </p:spPr>
        <p:txBody>
          <a:bodyPr>
            <a:normAutofit/>
          </a:bodyPr>
          <a:lstStyle/>
          <a:p>
            <a:r>
              <a:rPr kumimoji="1" lang="en-US" altLang="ja-JP" sz="2000" dirty="0"/>
              <a:t>【</a:t>
            </a:r>
            <a:r>
              <a:rPr kumimoji="1" lang="ja-JP" altLang="en-US" sz="2000" dirty="0"/>
              <a:t>発送履歴</a:t>
            </a:r>
            <a:r>
              <a:rPr kumimoji="1" lang="en-US" altLang="ja-JP" sz="2000" dirty="0"/>
              <a:t>】</a:t>
            </a:r>
            <a:r>
              <a:rPr kumimoji="1" lang="ja-JP" altLang="en-US" sz="2000" dirty="0"/>
              <a:t>を開く</a:t>
            </a:r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/>
          <a:srcRect l="23851" t="15135" r="23987" b="45345"/>
          <a:stretch/>
        </p:blipFill>
        <p:spPr>
          <a:xfrm>
            <a:off x="1318053" y="1861752"/>
            <a:ext cx="6359611" cy="2710248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EAEF9A72-428F-4B18-8EB5-92B62C28C537}"/>
              </a:ext>
            </a:extLst>
          </p:cNvPr>
          <p:cNvSpPr/>
          <p:nvPr/>
        </p:nvSpPr>
        <p:spPr>
          <a:xfrm flipV="1">
            <a:off x="3608173" y="2479589"/>
            <a:ext cx="700216" cy="31303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728810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89D02AB-B01A-4ECC-B9A8-B9C2FDE7BE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0586906" cy="681036"/>
          </a:xfrm>
        </p:spPr>
        <p:txBody>
          <a:bodyPr>
            <a:normAutofit fontScale="90000"/>
          </a:bodyPr>
          <a:lstStyle/>
          <a:p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A651DF1-E2C5-402B-9E91-B38677D21D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56771" y="755009"/>
            <a:ext cx="3523376" cy="6040074"/>
          </a:xfrm>
        </p:spPr>
        <p:txBody>
          <a:bodyPr>
            <a:normAutofit/>
          </a:bodyPr>
          <a:lstStyle/>
          <a:p>
            <a:r>
              <a:rPr kumimoji="1" lang="ja-JP" altLang="en-US" sz="2000" dirty="0"/>
              <a:t>送り状出力した分の伝票にチェック入れる</a:t>
            </a:r>
            <a:endParaRPr kumimoji="1" lang="en-US" altLang="ja-JP" sz="2000" dirty="0"/>
          </a:p>
          <a:p>
            <a:r>
              <a:rPr lang="en-US" altLang="ja-JP" sz="2000" dirty="0"/>
              <a:t>【</a:t>
            </a:r>
            <a:r>
              <a:rPr lang="ja-JP" altLang="en-US" sz="2000" dirty="0"/>
              <a:t>ファイル出力</a:t>
            </a:r>
            <a:r>
              <a:rPr lang="en-US" altLang="ja-JP" sz="2000" dirty="0"/>
              <a:t>】</a:t>
            </a:r>
            <a:endParaRPr kumimoji="1" lang="ja-JP" altLang="en-US" sz="2000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/>
          <a:srcRect l="23851" t="15015" r="23784" b="37778"/>
          <a:stretch/>
        </p:blipFill>
        <p:spPr>
          <a:xfrm>
            <a:off x="354226" y="1655805"/>
            <a:ext cx="7927609" cy="4020065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EAEF9A72-428F-4B18-8EB5-92B62C28C537}"/>
              </a:ext>
            </a:extLst>
          </p:cNvPr>
          <p:cNvSpPr/>
          <p:nvPr/>
        </p:nvSpPr>
        <p:spPr>
          <a:xfrm flipV="1">
            <a:off x="354226" y="4670853"/>
            <a:ext cx="7801233" cy="64255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EAEF9A72-428F-4B18-8EB5-92B62C28C537}"/>
              </a:ext>
            </a:extLst>
          </p:cNvPr>
          <p:cNvSpPr/>
          <p:nvPr/>
        </p:nvSpPr>
        <p:spPr>
          <a:xfrm flipV="1">
            <a:off x="7372865" y="2945027"/>
            <a:ext cx="908970" cy="36658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166151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89D02AB-B01A-4ECC-B9A8-B9C2FDE7BE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0586906" cy="681036"/>
          </a:xfrm>
        </p:spPr>
        <p:txBody>
          <a:bodyPr>
            <a:normAutofit fontScale="90000"/>
          </a:bodyPr>
          <a:lstStyle/>
          <a:p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A651DF1-E2C5-402B-9E91-B38677D21D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56771" y="755009"/>
            <a:ext cx="3523376" cy="6040074"/>
          </a:xfrm>
        </p:spPr>
        <p:txBody>
          <a:bodyPr>
            <a:normAutofit/>
          </a:bodyPr>
          <a:lstStyle/>
          <a:p>
            <a:r>
              <a:rPr lang="ja-JP" altLang="en-US" sz="2000" dirty="0"/>
              <a:t>ファイル名分かりやすいものにして</a:t>
            </a:r>
            <a:r>
              <a:rPr lang="en-US" altLang="ja-JP" sz="2000" dirty="0"/>
              <a:t>【</a:t>
            </a:r>
            <a:r>
              <a:rPr lang="ja-JP" altLang="en-US" sz="2000" dirty="0"/>
              <a:t>保存</a:t>
            </a:r>
            <a:r>
              <a:rPr lang="en-US" altLang="ja-JP" sz="2000" dirty="0"/>
              <a:t>】</a:t>
            </a:r>
          </a:p>
          <a:p>
            <a:r>
              <a:rPr lang="en-US" altLang="ja-JP" sz="2000" dirty="0"/>
              <a:t>【</a:t>
            </a:r>
            <a:r>
              <a:rPr lang="ja-JP" altLang="en-US" sz="2000" dirty="0"/>
              <a:t>出力フィルタ</a:t>
            </a:r>
            <a:r>
              <a:rPr lang="en-US" altLang="ja-JP" sz="2000" dirty="0"/>
              <a:t>】</a:t>
            </a:r>
            <a:r>
              <a:rPr lang="ja-JP" altLang="en-US" sz="2000" dirty="0"/>
              <a:t>左記のものに設定選択</a:t>
            </a:r>
            <a:endParaRPr lang="en-US" altLang="ja-JP" sz="2000" dirty="0"/>
          </a:p>
          <a:p>
            <a:r>
              <a:rPr lang="en-US" altLang="ja-JP" sz="2000" dirty="0"/>
              <a:t>【</a:t>
            </a:r>
            <a:r>
              <a:rPr lang="ja-JP" altLang="en-US" sz="2000" dirty="0"/>
              <a:t>出力</a:t>
            </a:r>
            <a:r>
              <a:rPr lang="en-US" altLang="ja-JP" sz="2000" dirty="0"/>
              <a:t>】</a:t>
            </a:r>
            <a:endParaRPr lang="ja-JP" altLang="en-US" sz="2000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/>
          <a:srcRect l="23446" t="15616" r="23986" b="38258"/>
          <a:stretch/>
        </p:blipFill>
        <p:spPr>
          <a:xfrm>
            <a:off x="0" y="681036"/>
            <a:ext cx="6524368" cy="3220255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EAEF9A72-428F-4B18-8EB5-92B62C28C537}"/>
              </a:ext>
            </a:extLst>
          </p:cNvPr>
          <p:cNvSpPr/>
          <p:nvPr/>
        </p:nvSpPr>
        <p:spPr>
          <a:xfrm flipV="1">
            <a:off x="1911177" y="3426940"/>
            <a:ext cx="3509319" cy="20886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 rotWithShape="1">
          <a:blip r:embed="rId3"/>
          <a:srcRect l="33108" t="23063" r="32838" b="50991"/>
          <a:stretch/>
        </p:blipFill>
        <p:spPr>
          <a:xfrm>
            <a:off x="2446944" y="4029355"/>
            <a:ext cx="6109827" cy="2618499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EAEF9A72-428F-4B18-8EB5-92B62C28C537}"/>
              </a:ext>
            </a:extLst>
          </p:cNvPr>
          <p:cNvSpPr/>
          <p:nvPr/>
        </p:nvSpPr>
        <p:spPr>
          <a:xfrm flipV="1">
            <a:off x="2553730" y="5140411"/>
            <a:ext cx="1079156" cy="46131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EAEF9A72-428F-4B18-8EB5-92B62C28C537}"/>
              </a:ext>
            </a:extLst>
          </p:cNvPr>
          <p:cNvSpPr/>
          <p:nvPr/>
        </p:nvSpPr>
        <p:spPr>
          <a:xfrm flipV="1">
            <a:off x="6417275" y="6252518"/>
            <a:ext cx="914397" cy="28832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710913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89D02AB-B01A-4ECC-B9A8-B9C2FDE7BE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0586906" cy="681036"/>
          </a:xfrm>
        </p:spPr>
        <p:txBody>
          <a:bodyPr>
            <a:normAutofit fontScale="90000"/>
          </a:bodyPr>
          <a:lstStyle/>
          <a:p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A651DF1-E2C5-402B-9E91-B38677D21D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56771" y="755009"/>
            <a:ext cx="3523376" cy="6040074"/>
          </a:xfrm>
        </p:spPr>
        <p:txBody>
          <a:bodyPr>
            <a:normAutofit/>
          </a:bodyPr>
          <a:lstStyle/>
          <a:p>
            <a:r>
              <a:rPr kumimoji="1" lang="en-US" altLang="ja-JP" sz="2000" dirty="0"/>
              <a:t>PC</a:t>
            </a:r>
            <a:r>
              <a:rPr kumimoji="1" lang="ja-JP" altLang="en-US" sz="2000" dirty="0"/>
              <a:t>に保存完了</a:t>
            </a:r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/>
          <a:srcRect l="44189" t="18139" r="5405" b="17357"/>
          <a:stretch/>
        </p:blipFill>
        <p:spPr>
          <a:xfrm>
            <a:off x="840260" y="1070920"/>
            <a:ext cx="6911546" cy="4975200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EAEF9A72-428F-4B18-8EB5-92B62C28C537}"/>
              </a:ext>
            </a:extLst>
          </p:cNvPr>
          <p:cNvSpPr/>
          <p:nvPr/>
        </p:nvSpPr>
        <p:spPr>
          <a:xfrm flipV="1">
            <a:off x="2075936" y="2792627"/>
            <a:ext cx="2570206" cy="21418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172936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89D02AB-B01A-4ECC-B9A8-B9C2FDE7BE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0586906" cy="681036"/>
          </a:xfrm>
        </p:spPr>
        <p:txBody>
          <a:bodyPr>
            <a:normAutofit fontScale="90000"/>
          </a:bodyPr>
          <a:lstStyle/>
          <a:p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A651DF1-E2C5-402B-9E91-B38677D21D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56771" y="755009"/>
            <a:ext cx="3523376" cy="6040074"/>
          </a:xfrm>
        </p:spPr>
        <p:txBody>
          <a:bodyPr>
            <a:normAutofit/>
          </a:bodyPr>
          <a:lstStyle/>
          <a:p>
            <a:r>
              <a:rPr kumimoji="1" lang="en-US" altLang="ja-JP" sz="2000" dirty="0"/>
              <a:t>NE</a:t>
            </a:r>
            <a:r>
              <a:rPr kumimoji="1" lang="ja-JP" altLang="en-US" sz="2000" dirty="0"/>
              <a:t>の受注伝票管理を開き、</a:t>
            </a:r>
            <a:r>
              <a:rPr kumimoji="1" lang="en-US" altLang="ja-JP" sz="2000" dirty="0"/>
              <a:t>【</a:t>
            </a:r>
            <a:r>
              <a:rPr kumimoji="1" lang="ja-JP" altLang="en-US" sz="2000" dirty="0"/>
              <a:t>確認待ち</a:t>
            </a:r>
            <a:r>
              <a:rPr kumimoji="1" lang="en-US" altLang="ja-JP" sz="2000" dirty="0"/>
              <a:t>】</a:t>
            </a:r>
            <a:r>
              <a:rPr kumimoji="1" lang="ja-JP" altLang="en-US" sz="2000" dirty="0"/>
              <a:t>→</a:t>
            </a:r>
            <a:r>
              <a:rPr kumimoji="1" lang="en-US" altLang="ja-JP" sz="2000" dirty="0"/>
              <a:t>【</a:t>
            </a:r>
            <a:r>
              <a:rPr kumimoji="1" lang="ja-JP" altLang="en-US" sz="2000" dirty="0"/>
              <a:t>発送方法をゆうパケットに設定</a:t>
            </a:r>
            <a:r>
              <a:rPr kumimoji="1" lang="en-US" altLang="ja-JP" sz="2000" dirty="0"/>
              <a:t>】</a:t>
            </a:r>
            <a:r>
              <a:rPr kumimoji="1" lang="ja-JP" altLang="en-US" sz="2000" dirty="0"/>
              <a:t>→</a:t>
            </a:r>
            <a:r>
              <a:rPr kumimoji="1" lang="en-US" altLang="ja-JP" sz="2000" dirty="0"/>
              <a:t>【</a:t>
            </a:r>
            <a:r>
              <a:rPr kumimoji="1" lang="ja-JP" altLang="en-US" sz="2000" dirty="0"/>
              <a:t>検索</a:t>
            </a:r>
            <a:r>
              <a:rPr kumimoji="1" lang="en-US" altLang="ja-JP" sz="2000" dirty="0"/>
              <a:t>】</a:t>
            </a:r>
            <a:r>
              <a:rPr kumimoji="1" lang="ja-JP" altLang="en-US" sz="2000" dirty="0"/>
              <a:t>します。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3F58B40E-ED1E-4B80-9CE7-38EB67BB3F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504" r="18801" b="9115"/>
          <a:stretch/>
        </p:blipFill>
        <p:spPr>
          <a:xfrm>
            <a:off x="0" y="1268962"/>
            <a:ext cx="8448308" cy="4236099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7EBDD723-09B7-4DD5-8317-E616EC75631D}"/>
              </a:ext>
            </a:extLst>
          </p:cNvPr>
          <p:cNvSpPr/>
          <p:nvPr/>
        </p:nvSpPr>
        <p:spPr>
          <a:xfrm>
            <a:off x="4320331" y="3171039"/>
            <a:ext cx="1082180" cy="47817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AE567B3A-E340-44C2-894A-C658E08E90FE}"/>
              </a:ext>
            </a:extLst>
          </p:cNvPr>
          <p:cNvSpPr/>
          <p:nvPr/>
        </p:nvSpPr>
        <p:spPr>
          <a:xfrm>
            <a:off x="3674378" y="1686187"/>
            <a:ext cx="528506" cy="32717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F51F9C76-3CD1-49B6-A8A4-F90626A12313}"/>
              </a:ext>
            </a:extLst>
          </p:cNvPr>
          <p:cNvSpPr/>
          <p:nvPr/>
        </p:nvSpPr>
        <p:spPr>
          <a:xfrm>
            <a:off x="7961152" y="4907559"/>
            <a:ext cx="487155" cy="15100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277076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89D02AB-B01A-4ECC-B9A8-B9C2FDE7BE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0586906" cy="681036"/>
          </a:xfrm>
        </p:spPr>
        <p:txBody>
          <a:bodyPr>
            <a:normAutofit fontScale="90000"/>
          </a:bodyPr>
          <a:lstStyle/>
          <a:p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A651DF1-E2C5-402B-9E91-B38677D21D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56771" y="755009"/>
            <a:ext cx="3523376" cy="6040074"/>
          </a:xfrm>
        </p:spPr>
        <p:txBody>
          <a:bodyPr>
            <a:normAutofit/>
          </a:bodyPr>
          <a:lstStyle/>
          <a:p>
            <a:r>
              <a:rPr kumimoji="1" lang="en-US" altLang="ja-JP" sz="2000" dirty="0"/>
              <a:t>NE</a:t>
            </a:r>
            <a:r>
              <a:rPr kumimoji="1" lang="ja-JP" altLang="en-US" sz="2000" dirty="0"/>
              <a:t>の</a:t>
            </a:r>
            <a:r>
              <a:rPr kumimoji="1" lang="en-US" altLang="ja-JP" sz="2000" dirty="0"/>
              <a:t>【</a:t>
            </a:r>
            <a:r>
              <a:rPr kumimoji="1" lang="ja-JP" altLang="en-US" sz="2000" dirty="0"/>
              <a:t>出荷</a:t>
            </a:r>
            <a:r>
              <a:rPr kumimoji="1" lang="en-US" altLang="ja-JP" sz="2000" dirty="0"/>
              <a:t>】</a:t>
            </a:r>
            <a:r>
              <a:rPr kumimoji="1" lang="ja-JP" altLang="en-US" sz="2000" dirty="0"/>
              <a:t>→</a:t>
            </a:r>
            <a:r>
              <a:rPr kumimoji="1" lang="en-US" altLang="ja-JP" sz="2000" dirty="0"/>
              <a:t>【</a:t>
            </a:r>
            <a:r>
              <a:rPr kumimoji="1" lang="ja-JP" altLang="en-US" sz="2000" dirty="0"/>
              <a:t>配送番号反映</a:t>
            </a:r>
            <a:r>
              <a:rPr kumimoji="1" lang="en-US" altLang="ja-JP" sz="2000" dirty="0"/>
              <a:t>】</a:t>
            </a:r>
            <a:endParaRPr kumimoji="1" lang="ja-JP" altLang="en-US" sz="2000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836E0104-25CA-4C72-B3F1-44A2C45C88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931" r="58922" b="25871"/>
          <a:stretch/>
        </p:blipFill>
        <p:spPr>
          <a:xfrm>
            <a:off x="1107347" y="1142431"/>
            <a:ext cx="5620624" cy="4941044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D21CD98C-F2F5-47EE-9734-3A183B72F878}"/>
              </a:ext>
            </a:extLst>
          </p:cNvPr>
          <p:cNvSpPr/>
          <p:nvPr/>
        </p:nvSpPr>
        <p:spPr>
          <a:xfrm flipV="1">
            <a:off x="2374084" y="3003258"/>
            <a:ext cx="2021747" cy="20972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7A748A0F-3431-40E7-B418-3BECD7DFA65D}"/>
              </a:ext>
            </a:extLst>
          </p:cNvPr>
          <p:cNvSpPr/>
          <p:nvPr/>
        </p:nvSpPr>
        <p:spPr>
          <a:xfrm flipV="1">
            <a:off x="2374084" y="1065402"/>
            <a:ext cx="595619" cy="36072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910533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89D02AB-B01A-4ECC-B9A8-B9C2FDE7BE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0586906" cy="681036"/>
          </a:xfrm>
        </p:spPr>
        <p:txBody>
          <a:bodyPr>
            <a:normAutofit fontScale="90000"/>
          </a:bodyPr>
          <a:lstStyle/>
          <a:p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A651DF1-E2C5-402B-9E91-B38677D21D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56771" y="755009"/>
            <a:ext cx="3523376" cy="6040074"/>
          </a:xfrm>
        </p:spPr>
        <p:txBody>
          <a:bodyPr>
            <a:normAutofit/>
          </a:bodyPr>
          <a:lstStyle/>
          <a:p>
            <a:r>
              <a:rPr kumimoji="1" lang="en-US" altLang="ja-JP" sz="2000" dirty="0"/>
              <a:t>【</a:t>
            </a:r>
            <a:r>
              <a:rPr kumimoji="1" lang="ja-JP" altLang="en-US" sz="2000" dirty="0"/>
              <a:t>ファイル選択</a:t>
            </a:r>
            <a:r>
              <a:rPr kumimoji="1" lang="en-US" altLang="ja-JP" sz="2000" dirty="0"/>
              <a:t>】</a:t>
            </a:r>
            <a:r>
              <a:rPr kumimoji="1" lang="ja-JP" altLang="en-US" sz="2000" dirty="0"/>
              <a:t>→</a:t>
            </a:r>
            <a:r>
              <a:rPr kumimoji="1" lang="en-US" altLang="ja-JP" sz="2000" dirty="0"/>
              <a:t>【</a:t>
            </a:r>
            <a:r>
              <a:rPr kumimoji="1" lang="ja-JP" altLang="en-US" sz="2000" dirty="0"/>
              <a:t>伝票番号</a:t>
            </a:r>
            <a:r>
              <a:rPr kumimoji="1" lang="en-US" altLang="ja-JP" sz="2000" dirty="0"/>
              <a:t>/1</a:t>
            </a:r>
            <a:r>
              <a:rPr kumimoji="1" lang="ja-JP" altLang="en-US" sz="2000" dirty="0"/>
              <a:t>項目め</a:t>
            </a:r>
            <a:r>
              <a:rPr kumimoji="1" lang="en-US" altLang="ja-JP" sz="2000" dirty="0"/>
              <a:t>】</a:t>
            </a:r>
            <a:r>
              <a:rPr kumimoji="1" lang="ja-JP" altLang="en-US" sz="2000" dirty="0"/>
              <a:t>→</a:t>
            </a:r>
            <a:r>
              <a:rPr kumimoji="1" lang="en-US" altLang="ja-JP" sz="2000" dirty="0"/>
              <a:t>【</a:t>
            </a:r>
            <a:r>
              <a:rPr kumimoji="1" lang="ja-JP" altLang="en-US" sz="2000" dirty="0"/>
              <a:t>配送番号</a:t>
            </a:r>
            <a:r>
              <a:rPr kumimoji="1" lang="en-US" altLang="ja-JP" sz="2000" dirty="0"/>
              <a:t>/2</a:t>
            </a:r>
            <a:r>
              <a:rPr kumimoji="1" lang="ja-JP" altLang="en-US" sz="2000" dirty="0"/>
              <a:t>項目め</a:t>
            </a:r>
            <a:r>
              <a:rPr kumimoji="1" lang="en-US" altLang="ja-JP" sz="2000" dirty="0"/>
              <a:t>】</a:t>
            </a:r>
            <a:r>
              <a:rPr kumimoji="1" lang="ja-JP" altLang="en-US" sz="2000" dirty="0"/>
              <a:t>→</a:t>
            </a:r>
            <a:r>
              <a:rPr kumimoji="1" lang="en-US" altLang="ja-JP" sz="2000" dirty="0"/>
              <a:t>【</a:t>
            </a:r>
            <a:r>
              <a:rPr kumimoji="1" lang="ja-JP" altLang="en-US" sz="2000" dirty="0"/>
              <a:t>配送番号を反映する</a:t>
            </a:r>
            <a:r>
              <a:rPr kumimoji="1" lang="en-US" altLang="ja-JP" sz="2000" dirty="0"/>
              <a:t>】</a:t>
            </a:r>
            <a:endParaRPr kumimoji="1" lang="ja-JP" altLang="en-US" sz="2000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128CEEC0-D557-4927-9DDB-8644CC6D80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349" r="51147" b="18899"/>
          <a:stretch/>
        </p:blipFill>
        <p:spPr>
          <a:xfrm>
            <a:off x="226503" y="1166070"/>
            <a:ext cx="7373923" cy="5327920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D6E5FAAB-E6B7-4B4A-9E55-BCD1DB37721B}"/>
              </a:ext>
            </a:extLst>
          </p:cNvPr>
          <p:cNvSpPr/>
          <p:nvPr/>
        </p:nvSpPr>
        <p:spPr>
          <a:xfrm flipV="1">
            <a:off x="847289" y="2214692"/>
            <a:ext cx="2541864" cy="20972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E59E51CA-A3C3-4ED8-A252-1C5E82E80450}"/>
              </a:ext>
            </a:extLst>
          </p:cNvPr>
          <p:cNvSpPr/>
          <p:nvPr/>
        </p:nvSpPr>
        <p:spPr>
          <a:xfrm flipV="1">
            <a:off x="1191238" y="4714612"/>
            <a:ext cx="1182846" cy="54528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A8201C19-0623-47A4-875E-D059AE7FF8A2}"/>
              </a:ext>
            </a:extLst>
          </p:cNvPr>
          <p:cNvSpPr/>
          <p:nvPr/>
        </p:nvSpPr>
        <p:spPr>
          <a:xfrm flipV="1">
            <a:off x="1644243" y="6090407"/>
            <a:ext cx="1333850" cy="40358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716504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89D02AB-B01A-4ECC-B9A8-B9C2FDE7BE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0586906" cy="681036"/>
          </a:xfrm>
        </p:spPr>
        <p:txBody>
          <a:bodyPr>
            <a:normAutofit fontScale="90000"/>
          </a:bodyPr>
          <a:lstStyle/>
          <a:p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A651DF1-E2C5-402B-9E91-B38677D21D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56771" y="755009"/>
            <a:ext cx="3523376" cy="6040074"/>
          </a:xfrm>
        </p:spPr>
        <p:txBody>
          <a:bodyPr>
            <a:normAutofit/>
          </a:bodyPr>
          <a:lstStyle/>
          <a:p>
            <a:r>
              <a:rPr kumimoji="1" lang="ja-JP" altLang="en-US" sz="2000" dirty="0"/>
              <a:t>配送番号</a:t>
            </a:r>
            <a:r>
              <a:rPr kumimoji="1" lang="ja-JP" altLang="en-US" sz="2000"/>
              <a:t>反映完了</a:t>
            </a:r>
            <a:r>
              <a:rPr lang="ja-JP" altLang="en-US" sz="2000"/>
              <a:t>！</a:t>
            </a:r>
            <a:endParaRPr kumimoji="1" lang="ja-JP" altLang="en-US" sz="2000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5D696E6A-9B1B-4DAD-A5E0-8D475C2451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593" r="52798" b="58287"/>
          <a:stretch/>
        </p:blipFill>
        <p:spPr>
          <a:xfrm>
            <a:off x="0" y="2258736"/>
            <a:ext cx="8495246" cy="2340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1634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89D02AB-B01A-4ECC-B9A8-B9C2FDE7BE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0586906" cy="681036"/>
          </a:xfrm>
        </p:spPr>
        <p:txBody>
          <a:bodyPr>
            <a:normAutofit fontScale="90000"/>
          </a:bodyPr>
          <a:lstStyle/>
          <a:p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A651DF1-E2C5-402B-9E91-B38677D21D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56771" y="755009"/>
            <a:ext cx="3523376" cy="6040074"/>
          </a:xfrm>
        </p:spPr>
        <p:txBody>
          <a:bodyPr>
            <a:normAutofit/>
          </a:bodyPr>
          <a:lstStyle/>
          <a:p>
            <a:r>
              <a:rPr kumimoji="1" lang="ja-JP" altLang="en-US" sz="2000" dirty="0"/>
              <a:t>印刷する伝票を選択して、</a:t>
            </a:r>
            <a:r>
              <a:rPr kumimoji="1" lang="en-US" altLang="ja-JP" sz="2000" dirty="0"/>
              <a:t>【</a:t>
            </a:r>
            <a:r>
              <a:rPr kumimoji="1" lang="ja-JP" altLang="en-US" sz="2000" dirty="0"/>
              <a:t>納品書ダウンロード</a:t>
            </a:r>
            <a:r>
              <a:rPr kumimoji="1" lang="en-US" altLang="ja-JP" sz="2000" dirty="0"/>
              <a:t>】</a:t>
            </a:r>
            <a:r>
              <a:rPr kumimoji="1" lang="ja-JP" altLang="en-US" sz="2000" dirty="0"/>
              <a:t>→</a:t>
            </a:r>
            <a:r>
              <a:rPr kumimoji="1" lang="en-US" altLang="ja-JP" sz="2000" dirty="0"/>
              <a:t>【</a:t>
            </a:r>
            <a:r>
              <a:rPr kumimoji="1" lang="ja-JP" altLang="en-US" sz="2000" dirty="0"/>
              <a:t>①</a:t>
            </a:r>
            <a:r>
              <a:rPr kumimoji="1" lang="en-US" altLang="ja-JP" sz="2000" dirty="0"/>
              <a:t>2</a:t>
            </a:r>
            <a:r>
              <a:rPr kumimoji="1" lang="ja-JP" altLang="en-US" sz="2000" dirty="0"/>
              <a:t>番目</a:t>
            </a:r>
            <a:r>
              <a:rPr kumimoji="1" lang="en-US" altLang="ja-JP" sz="2000" dirty="0"/>
              <a:t>/</a:t>
            </a:r>
            <a:r>
              <a:rPr kumimoji="1" lang="ja-JP" altLang="en-US" sz="2000" dirty="0"/>
              <a:t>②</a:t>
            </a:r>
            <a:r>
              <a:rPr kumimoji="1" lang="en-US" altLang="ja-JP" sz="2000" dirty="0"/>
              <a:t>2</a:t>
            </a:r>
            <a:r>
              <a:rPr kumimoji="1" lang="ja-JP" altLang="en-US" sz="2000" dirty="0"/>
              <a:t>番目</a:t>
            </a:r>
            <a:r>
              <a:rPr kumimoji="1" lang="en-US" altLang="ja-JP" sz="2000" dirty="0"/>
              <a:t>/</a:t>
            </a:r>
            <a:r>
              <a:rPr kumimoji="1" lang="ja-JP" altLang="en-US" sz="2000" dirty="0"/>
              <a:t>③伝票番号順</a:t>
            </a:r>
            <a:r>
              <a:rPr kumimoji="1" lang="en-US" altLang="ja-JP" sz="2000" dirty="0"/>
              <a:t>/</a:t>
            </a:r>
            <a:r>
              <a:rPr kumimoji="1" lang="ja-JP" altLang="en-US" sz="2000" dirty="0"/>
              <a:t>④</a:t>
            </a:r>
            <a:r>
              <a:rPr kumimoji="1" lang="en-US" altLang="ja-JP" sz="2000" dirty="0"/>
              <a:t>CSV】</a:t>
            </a:r>
            <a:r>
              <a:rPr kumimoji="1" lang="ja-JP" altLang="en-US" sz="2000" dirty="0"/>
              <a:t>で選択して</a:t>
            </a:r>
            <a:r>
              <a:rPr kumimoji="1" lang="en-US" altLang="ja-JP" sz="2000" dirty="0"/>
              <a:t>【</a:t>
            </a:r>
            <a:r>
              <a:rPr kumimoji="1" lang="ja-JP" altLang="en-US" sz="2000" dirty="0"/>
              <a:t>ダウンロード</a:t>
            </a:r>
            <a:r>
              <a:rPr kumimoji="1" lang="en-US" altLang="ja-JP" sz="2000" dirty="0"/>
              <a:t>】</a:t>
            </a:r>
            <a:endParaRPr kumimoji="1" lang="ja-JP" altLang="en-US" sz="2000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7F43F276-3EA9-4B3E-A992-7AC38BD292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011" r="62225" b="9359"/>
          <a:stretch/>
        </p:blipFill>
        <p:spPr>
          <a:xfrm>
            <a:off x="0" y="596389"/>
            <a:ext cx="4441371" cy="4142044"/>
          </a:xfrm>
          <a:prstGeom prst="rect">
            <a:avLst/>
          </a:prstGeom>
        </p:spPr>
      </p:pic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6CBB46EE-62FD-44D4-9F05-1E01BEF28D36}"/>
              </a:ext>
            </a:extLst>
          </p:cNvPr>
          <p:cNvSpPr/>
          <p:nvPr/>
        </p:nvSpPr>
        <p:spPr>
          <a:xfrm>
            <a:off x="111853" y="2390862"/>
            <a:ext cx="156595" cy="48656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9FEF3EE7-8EF8-45E0-8ABC-5B0A415A5ADD}"/>
              </a:ext>
            </a:extLst>
          </p:cNvPr>
          <p:cNvSpPr/>
          <p:nvPr/>
        </p:nvSpPr>
        <p:spPr>
          <a:xfrm>
            <a:off x="1728132" y="4177717"/>
            <a:ext cx="528507" cy="42783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5" name="図 14">
            <a:extLst>
              <a:ext uri="{FF2B5EF4-FFF2-40B4-BE49-F238E27FC236}">
                <a16:creationId xmlns:a16="http://schemas.microsoft.com/office/drawing/2014/main" id="{197F7386-EB83-4D97-8D6A-94D2356618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973" t="18627" r="38469" b="38231"/>
          <a:stretch/>
        </p:blipFill>
        <p:spPr>
          <a:xfrm>
            <a:off x="3101872" y="3692476"/>
            <a:ext cx="2994128" cy="2958674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D253679F-FA18-4090-B486-FF730562202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896" t="18627" r="38546" b="38231"/>
          <a:stretch/>
        </p:blipFill>
        <p:spPr>
          <a:xfrm>
            <a:off x="5982862" y="3910380"/>
            <a:ext cx="2994129" cy="2958675"/>
          </a:xfrm>
          <a:prstGeom prst="rect">
            <a:avLst/>
          </a:prstGeom>
        </p:spPr>
      </p:pic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8BD51913-5FDD-48DA-B19E-2723D4236F05}"/>
              </a:ext>
            </a:extLst>
          </p:cNvPr>
          <p:cNvSpPr/>
          <p:nvPr/>
        </p:nvSpPr>
        <p:spPr>
          <a:xfrm>
            <a:off x="3101872" y="3692476"/>
            <a:ext cx="5875118" cy="317657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386968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89D02AB-B01A-4ECC-B9A8-B9C2FDE7BE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0586906" cy="681036"/>
          </a:xfrm>
        </p:spPr>
        <p:txBody>
          <a:bodyPr>
            <a:normAutofit fontScale="90000"/>
          </a:bodyPr>
          <a:lstStyle/>
          <a:p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A651DF1-E2C5-402B-9E91-B38677D21D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48382" y="681037"/>
            <a:ext cx="3523376" cy="6040074"/>
          </a:xfrm>
        </p:spPr>
        <p:txBody>
          <a:bodyPr>
            <a:normAutofit/>
          </a:bodyPr>
          <a:lstStyle/>
          <a:p>
            <a:r>
              <a:rPr kumimoji="1" lang="ja-JP" altLang="en-US" sz="2000" dirty="0"/>
              <a:t>ファイル名分かりやすいものにして</a:t>
            </a:r>
            <a:r>
              <a:rPr kumimoji="1" lang="en-US" altLang="ja-JP" sz="2000" dirty="0"/>
              <a:t>【</a:t>
            </a:r>
            <a:r>
              <a:rPr kumimoji="1" lang="ja-JP" altLang="en-US" sz="2000" dirty="0"/>
              <a:t>保存</a:t>
            </a:r>
            <a:r>
              <a:rPr kumimoji="1" lang="en-US" altLang="ja-JP" sz="2000" dirty="0"/>
              <a:t>】</a:t>
            </a:r>
            <a:endParaRPr kumimoji="1" lang="ja-JP" altLang="en-US" sz="2000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65E5DE9A-ECE0-4BA8-94E3-4841B0CEAC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17" r="50665" b="51315"/>
          <a:stretch/>
        </p:blipFill>
        <p:spPr>
          <a:xfrm>
            <a:off x="303841" y="1327558"/>
            <a:ext cx="7430728" cy="4202884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AEF72CEE-646E-4741-B56B-0957D9C7E1C8}"/>
              </a:ext>
            </a:extLst>
          </p:cNvPr>
          <p:cNvSpPr/>
          <p:nvPr/>
        </p:nvSpPr>
        <p:spPr>
          <a:xfrm>
            <a:off x="620786" y="4748169"/>
            <a:ext cx="1468074" cy="15100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112B07C9-84A0-4FBB-9176-BF945EF16634}"/>
              </a:ext>
            </a:extLst>
          </p:cNvPr>
          <p:cNvSpPr/>
          <p:nvPr/>
        </p:nvSpPr>
        <p:spPr>
          <a:xfrm>
            <a:off x="6014906" y="5217952"/>
            <a:ext cx="922788" cy="31248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98438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89D02AB-B01A-4ECC-B9A8-B9C2FDE7BE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0586906" cy="681036"/>
          </a:xfrm>
        </p:spPr>
        <p:txBody>
          <a:bodyPr>
            <a:normAutofit fontScale="90000"/>
          </a:bodyPr>
          <a:lstStyle/>
          <a:p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A651DF1-E2C5-402B-9E91-B38677D21D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56771" y="755009"/>
            <a:ext cx="3523376" cy="6040074"/>
          </a:xfrm>
        </p:spPr>
        <p:txBody>
          <a:bodyPr>
            <a:normAutofit/>
          </a:bodyPr>
          <a:lstStyle/>
          <a:p>
            <a:r>
              <a:rPr kumimoji="1" lang="en-US" altLang="ja-JP" sz="2000" dirty="0"/>
              <a:t>【</a:t>
            </a:r>
            <a:r>
              <a:rPr kumimoji="1" lang="ja-JP" altLang="en-US" sz="2000" dirty="0"/>
              <a:t>出荷</a:t>
            </a:r>
            <a:r>
              <a:rPr kumimoji="1" lang="en-US" altLang="ja-JP" sz="2000" dirty="0"/>
              <a:t>】</a:t>
            </a:r>
            <a:r>
              <a:rPr kumimoji="1" lang="ja-JP" altLang="en-US" sz="2000" dirty="0"/>
              <a:t>→</a:t>
            </a:r>
            <a:r>
              <a:rPr kumimoji="1" lang="en-US" altLang="ja-JP" sz="2000" dirty="0"/>
              <a:t>【</a:t>
            </a:r>
            <a:r>
              <a:rPr kumimoji="1" lang="ja-JP" altLang="en-US" sz="2000" dirty="0"/>
              <a:t>配送情報ダウンロード</a:t>
            </a:r>
            <a:r>
              <a:rPr kumimoji="1" lang="en-US" altLang="ja-JP" sz="2000" dirty="0"/>
              <a:t>】</a:t>
            </a:r>
            <a:endParaRPr kumimoji="1" lang="ja-JP" altLang="en-US" sz="2000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836F2FF1-B9F4-4055-9620-04B8B07448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930" r="45298" b="24893"/>
          <a:stretch/>
        </p:blipFill>
        <p:spPr>
          <a:xfrm>
            <a:off x="578840" y="1285043"/>
            <a:ext cx="6669248" cy="4469803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FC169270-D55F-4E59-9D40-8C8312397AD0}"/>
              </a:ext>
            </a:extLst>
          </p:cNvPr>
          <p:cNvSpPr/>
          <p:nvPr/>
        </p:nvSpPr>
        <p:spPr>
          <a:xfrm>
            <a:off x="1711354" y="2567031"/>
            <a:ext cx="1820410" cy="15100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A2516F95-30FD-42C6-AF2A-209CEC0E323E}"/>
              </a:ext>
            </a:extLst>
          </p:cNvPr>
          <p:cNvSpPr/>
          <p:nvPr/>
        </p:nvSpPr>
        <p:spPr>
          <a:xfrm>
            <a:off x="1711354" y="1285043"/>
            <a:ext cx="478172" cy="24175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256761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89D02AB-B01A-4ECC-B9A8-B9C2FDE7BE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0586906" cy="681036"/>
          </a:xfrm>
        </p:spPr>
        <p:txBody>
          <a:bodyPr>
            <a:normAutofit fontScale="90000"/>
          </a:bodyPr>
          <a:lstStyle/>
          <a:p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A651DF1-E2C5-402B-9E91-B38677D21D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56771" y="755009"/>
            <a:ext cx="3523376" cy="6040074"/>
          </a:xfrm>
        </p:spPr>
        <p:txBody>
          <a:bodyPr>
            <a:normAutofit/>
          </a:bodyPr>
          <a:lstStyle/>
          <a:p>
            <a:r>
              <a:rPr kumimoji="1" lang="en-US" altLang="ja-JP" sz="2000" dirty="0"/>
              <a:t>【</a:t>
            </a:r>
            <a:r>
              <a:rPr lang="en-US" altLang="ja-JP" sz="2000" dirty="0"/>
              <a:t>【</a:t>
            </a:r>
            <a:r>
              <a:rPr kumimoji="1" lang="en-US" altLang="ja-JP" sz="2000" dirty="0"/>
              <a:t>1】</a:t>
            </a:r>
            <a:r>
              <a:rPr kumimoji="1" lang="ja-JP" altLang="en-US" sz="2000" dirty="0"/>
              <a:t>配送情報を選択</a:t>
            </a:r>
            <a:r>
              <a:rPr kumimoji="1" lang="en-US" altLang="ja-JP" sz="2000" dirty="0"/>
              <a:t>】</a:t>
            </a:r>
            <a:r>
              <a:rPr lang="ja-JP" altLang="en-US" sz="2000" dirty="0"/>
              <a:t>で選択して、</a:t>
            </a:r>
            <a:r>
              <a:rPr lang="en-US" altLang="ja-JP" sz="2000" dirty="0"/>
              <a:t>【</a:t>
            </a:r>
            <a:r>
              <a:rPr lang="ja-JP" altLang="en-US" sz="2000" dirty="0"/>
              <a:t>配送情報をダウンロード</a:t>
            </a:r>
            <a:r>
              <a:rPr lang="en-US" altLang="ja-JP" sz="2000" dirty="0"/>
              <a:t>】</a:t>
            </a:r>
            <a:r>
              <a:rPr lang="ja-JP" altLang="en-US" sz="2000" dirty="0"/>
              <a:t>クリックして</a:t>
            </a:r>
            <a:r>
              <a:rPr lang="en-US" altLang="ja-JP" sz="2000" dirty="0"/>
              <a:t>OK</a:t>
            </a:r>
            <a:r>
              <a:rPr lang="ja-JP" altLang="en-US" sz="2000" dirty="0"/>
              <a:t>する。</a:t>
            </a:r>
            <a:endParaRPr lang="en-US" altLang="ja-JP" sz="2000" dirty="0"/>
          </a:p>
          <a:p>
            <a:endParaRPr kumimoji="1" lang="ja-JP" altLang="en-US" sz="2000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0C4C6C21-6E65-4A20-B68B-F6894076DA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505" r="27133" b="9113"/>
          <a:stretch/>
        </p:blipFill>
        <p:spPr>
          <a:xfrm>
            <a:off x="293615" y="1050153"/>
            <a:ext cx="7710671" cy="5082200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F31C94F0-CB38-41FD-A2EF-F1F64CA86179}"/>
              </a:ext>
            </a:extLst>
          </p:cNvPr>
          <p:cNvSpPr/>
          <p:nvPr/>
        </p:nvSpPr>
        <p:spPr>
          <a:xfrm>
            <a:off x="411061" y="2550252"/>
            <a:ext cx="872455" cy="19294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C6BDC9AF-739D-44BF-8319-881D8CCECFBF}"/>
              </a:ext>
            </a:extLst>
          </p:cNvPr>
          <p:cNvSpPr/>
          <p:nvPr/>
        </p:nvSpPr>
        <p:spPr>
          <a:xfrm flipV="1">
            <a:off x="5780015" y="1627464"/>
            <a:ext cx="478171" cy="22440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833778DB-6E63-4410-943D-F82715005293}"/>
              </a:ext>
            </a:extLst>
          </p:cNvPr>
          <p:cNvSpPr/>
          <p:nvPr/>
        </p:nvSpPr>
        <p:spPr>
          <a:xfrm>
            <a:off x="4857226" y="3204594"/>
            <a:ext cx="1031846" cy="22440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12534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89D02AB-B01A-4ECC-B9A8-B9C2FDE7BE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0586906" cy="681036"/>
          </a:xfrm>
        </p:spPr>
        <p:txBody>
          <a:bodyPr>
            <a:normAutofit fontScale="90000"/>
          </a:bodyPr>
          <a:lstStyle/>
          <a:p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A651DF1-E2C5-402B-9E91-B38677D21D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56771" y="755009"/>
            <a:ext cx="3523376" cy="6040074"/>
          </a:xfrm>
        </p:spPr>
        <p:txBody>
          <a:bodyPr>
            <a:normAutofit/>
          </a:bodyPr>
          <a:lstStyle/>
          <a:p>
            <a:r>
              <a:rPr lang="ja-JP" altLang="en-US" sz="2000" dirty="0"/>
              <a:t>ファイル名分かりやすいものにして</a:t>
            </a:r>
            <a:r>
              <a:rPr lang="en-US" altLang="ja-JP" sz="2000" dirty="0"/>
              <a:t>【</a:t>
            </a:r>
            <a:r>
              <a:rPr lang="ja-JP" altLang="en-US" sz="2000" dirty="0"/>
              <a:t>保存</a:t>
            </a:r>
            <a:r>
              <a:rPr lang="en-US" altLang="ja-JP" sz="2000" dirty="0"/>
              <a:t>】</a:t>
            </a:r>
            <a:endParaRPr lang="ja-JP" altLang="en-US" sz="2000" dirty="0"/>
          </a:p>
          <a:p>
            <a:endParaRPr kumimoji="1" lang="ja-JP" altLang="en-US" sz="2000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75CB142C-1212-4D44-9E33-5BB4E6CFC0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17" r="50527" b="50948"/>
          <a:stretch/>
        </p:blipFill>
        <p:spPr>
          <a:xfrm>
            <a:off x="355132" y="1484851"/>
            <a:ext cx="7838980" cy="4454555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FA75B37C-AD93-4970-86EB-FF17FDFF8DB6}"/>
              </a:ext>
            </a:extLst>
          </p:cNvPr>
          <p:cNvSpPr/>
          <p:nvPr/>
        </p:nvSpPr>
        <p:spPr>
          <a:xfrm flipV="1">
            <a:off x="629175" y="5041781"/>
            <a:ext cx="1845578" cy="24328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16C36866-D490-4443-B1E2-06B9FB838E0A}"/>
              </a:ext>
            </a:extLst>
          </p:cNvPr>
          <p:cNvSpPr/>
          <p:nvPr/>
        </p:nvSpPr>
        <p:spPr>
          <a:xfrm>
            <a:off x="6459522" y="5528344"/>
            <a:ext cx="805343" cy="41106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396394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89D02AB-B01A-4ECC-B9A8-B9C2FDE7BE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0586906" cy="681036"/>
          </a:xfrm>
        </p:spPr>
        <p:txBody>
          <a:bodyPr>
            <a:normAutofit fontScale="90000"/>
          </a:bodyPr>
          <a:lstStyle/>
          <a:p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A651DF1-E2C5-402B-9E91-B38677D21D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56771" y="755009"/>
            <a:ext cx="3523376" cy="6040074"/>
          </a:xfrm>
        </p:spPr>
        <p:txBody>
          <a:bodyPr/>
          <a:lstStyle/>
          <a:p>
            <a:r>
              <a:rPr kumimoji="1" lang="ja-JP" altLang="en-US" dirty="0"/>
              <a:t>発送管理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CFBAAB1B-90E5-491A-9C20-AE7E27925A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680" t="25034" r="11146" b="37687"/>
          <a:stretch/>
        </p:blipFill>
        <p:spPr>
          <a:xfrm>
            <a:off x="988117" y="1413288"/>
            <a:ext cx="5294225" cy="4241570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8F90E490-F40F-48E0-89F1-6261B4A56DA4}"/>
              </a:ext>
            </a:extLst>
          </p:cNvPr>
          <p:cNvSpPr/>
          <p:nvPr/>
        </p:nvSpPr>
        <p:spPr>
          <a:xfrm flipV="1">
            <a:off x="3657600" y="3322040"/>
            <a:ext cx="1182847" cy="52011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593349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89D02AB-B01A-4ECC-B9A8-B9C2FDE7BE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0586906" cy="681036"/>
          </a:xfrm>
        </p:spPr>
        <p:txBody>
          <a:bodyPr>
            <a:normAutofit fontScale="90000"/>
          </a:bodyPr>
          <a:lstStyle/>
          <a:p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A651DF1-E2C5-402B-9E91-B38677D21D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56771" y="755009"/>
            <a:ext cx="3523376" cy="6040074"/>
          </a:xfrm>
        </p:spPr>
        <p:txBody>
          <a:bodyPr/>
          <a:lstStyle/>
          <a:p>
            <a:r>
              <a:rPr kumimoji="1" lang="ja-JP" altLang="en-US" dirty="0"/>
              <a:t>ファイル取り込み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F40283F3-6226-41C8-9E1C-72AEB6930F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572" t="14694" r="23852" b="19047"/>
          <a:stretch/>
        </p:blipFill>
        <p:spPr>
          <a:xfrm>
            <a:off x="970383" y="1156996"/>
            <a:ext cx="6410131" cy="4544008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4E9F8B66-FAAA-40AE-A84C-CE03B84AC230}"/>
              </a:ext>
            </a:extLst>
          </p:cNvPr>
          <p:cNvSpPr/>
          <p:nvPr/>
        </p:nvSpPr>
        <p:spPr>
          <a:xfrm flipV="1">
            <a:off x="6031684" y="2189527"/>
            <a:ext cx="654341" cy="36072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919058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ドキュメント" ma:contentTypeID="0x01010050A30BA150E97547B4D9D7334D44BAE8" ma:contentTypeVersion="15" ma:contentTypeDescription="新しいドキュメントを作成します。" ma:contentTypeScope="" ma:versionID="323dbc94ea4e92f00db1157b03c140b7">
  <xsd:schema xmlns:xsd="http://www.w3.org/2001/XMLSchema" xmlns:xs="http://www.w3.org/2001/XMLSchema" xmlns:p="http://schemas.microsoft.com/office/2006/metadata/properties" xmlns:ns2="23f90eab-fd5f-457c-985c-3f5805e13f4e" xmlns:ns3="bff5712f-8748-4562-a11e-fa67df86cf1a" targetNamespace="http://schemas.microsoft.com/office/2006/metadata/properties" ma:root="true" ma:fieldsID="ecee9b0c483e0f346d65cc7eceaf4d77" ns2:_="" ns3:_="">
    <xsd:import namespace="23f90eab-fd5f-457c-985c-3f5805e13f4e"/>
    <xsd:import namespace="bff5712f-8748-4562-a11e-fa67df86cf1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DateTaken" minOccurs="0"/>
                <xsd:element ref="ns2:MediaServiceLocation" minOccurs="0"/>
                <xsd:element ref="ns2:lcf76f155ced4ddcb4097134ff3c332f" minOccurs="0"/>
                <xsd:element ref="ns3:TaxCatchAll" minOccurs="0"/>
                <xsd:element ref="ns3:SharedWithUsers" minOccurs="0"/>
                <xsd:element ref="ns3:SharedWithDetails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f90eab-fd5f-457c-985c-3f5805e13f4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GenerationTime" ma:index="10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1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4" nillable="true" ma:displayName="Location" ma:internalName="MediaServiceLocation" ma:readOnly="true">
      <xsd:simpleType>
        <xsd:restriction base="dms:Text"/>
      </xsd:simpleType>
    </xsd:element>
    <xsd:element name="lcf76f155ced4ddcb4097134ff3c332f" ma:index="16" nillable="true" ma:taxonomy="true" ma:internalName="lcf76f155ced4ddcb4097134ff3c332f" ma:taxonomyFieldName="MediaServiceImageTags" ma:displayName="画像タグ" ma:readOnly="false" ma:fieldId="{5cf76f15-5ced-4ddc-b409-7134ff3c332f}" ma:taxonomyMulti="true" ma:sspId="83c46511-b881-43b4-80dc-b25920be281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0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1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ff5712f-8748-4562-a11e-fa67df86cf1a" elementFormDefault="qualified">
    <xsd:import namespace="http://schemas.microsoft.com/office/2006/documentManagement/types"/>
    <xsd:import namespace="http://schemas.microsoft.com/office/infopath/2007/PartnerControls"/>
    <xsd:element name="TaxCatchAll" ma:index="17" nillable="true" ma:displayName="Taxonomy Catch All Column" ma:hidden="true" ma:list="{5c7907c3-c8c5-4e28-83f5-85efc7f0104f}" ma:internalName="TaxCatchAll" ma:showField="CatchAllData" ma:web="bff5712f-8748-4562-a11e-fa67df86cf1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8" nillable="true" ma:displayName="共有相手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共有相手の詳細情報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コンテンツ タイプ"/>
        <xsd:element ref="dc:title" minOccurs="0" maxOccurs="1" ma:index="4" ma:displayName="タイトル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23f90eab-fd5f-457c-985c-3f5805e13f4e">
      <Terms xmlns="http://schemas.microsoft.com/office/infopath/2007/PartnerControls"/>
    </lcf76f155ced4ddcb4097134ff3c332f>
    <TaxCatchAll xmlns="bff5712f-8748-4562-a11e-fa67df86cf1a" xsi:nil="true"/>
  </documentManagement>
</p:properties>
</file>

<file path=customXml/itemProps1.xml><?xml version="1.0" encoding="utf-8"?>
<ds:datastoreItem xmlns:ds="http://schemas.openxmlformats.org/officeDocument/2006/customXml" ds:itemID="{857F495C-AC66-4CF0-8BD9-3EB2EF29A359}"/>
</file>

<file path=customXml/itemProps2.xml><?xml version="1.0" encoding="utf-8"?>
<ds:datastoreItem xmlns:ds="http://schemas.openxmlformats.org/officeDocument/2006/customXml" ds:itemID="{374AA6D5-66C8-4780-91DF-5BF94327D100}"/>
</file>

<file path=customXml/itemProps3.xml><?xml version="1.0" encoding="utf-8"?>
<ds:datastoreItem xmlns:ds="http://schemas.openxmlformats.org/officeDocument/2006/customXml" ds:itemID="{8A555CB4-F46B-4B95-B22B-7294B0AB4414}"/>
</file>

<file path=docProps/app.xml><?xml version="1.0" encoding="utf-8"?>
<Properties xmlns="http://schemas.openxmlformats.org/officeDocument/2006/extended-properties" xmlns:vt="http://schemas.openxmlformats.org/officeDocument/2006/docPropsVTypes">
  <TotalTime>124</TotalTime>
  <Words>390</Words>
  <Application>Microsoft Office PowerPoint</Application>
  <PresentationFormat>ワイド画面</PresentationFormat>
  <Paragraphs>34</Paragraphs>
  <Slides>22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22</vt:i4>
      </vt:variant>
    </vt:vector>
  </HeadingPairs>
  <TitlesOfParts>
    <vt:vector size="26" baseType="lpstr">
      <vt:lpstr>游ゴシック</vt:lpstr>
      <vt:lpstr>游ゴシック Light</vt:lpstr>
      <vt:lpstr>Arial</vt:lpstr>
      <vt:lpstr>Office テーマ</vt:lpstr>
      <vt:lpstr>ゆうプリR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配送番号反映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ゆうプリR</dc:title>
  <dc:creator>山本 和宏</dc:creator>
  <cp:lastModifiedBy>山本 和宏</cp:lastModifiedBy>
  <cp:revision>12</cp:revision>
  <dcterms:created xsi:type="dcterms:W3CDTF">2020-08-27T00:55:29Z</dcterms:created>
  <dcterms:modified xsi:type="dcterms:W3CDTF">2020-08-31T04:06:47Z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0x01010050A30BA150E97547B4D9D7334D44BAE8</vt:lpwstr>
  </property>
  <property fmtid="{D5CDD505-2E9C-101B-9397-08002B2CF9AE}" pid="3" name="MediaServiceImageTags">
    <vt:lpwstr/>
  </property>
</Properties>
</file>